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72.png" ContentType="image/png"/>
  <Override PartName="/ppt/media/image23.png" ContentType="image/png"/>
  <Override PartName="/ppt/media/image60.png" ContentType="image/png"/>
  <Override PartName="/ppt/media/image71.png" ContentType="image/png"/>
  <Override PartName="/ppt/media/image29.png" ContentType="image/png"/>
  <Override PartName="/ppt/media/image69.png" ContentType="image/png"/>
  <Override PartName="/ppt/media/image32.png" ContentType="image/png"/>
  <Override PartName="/ppt/media/image14.png" ContentType="image/png"/>
  <Override PartName="/ppt/media/image2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30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24.png" ContentType="image/png"/>
  <Override PartName="/ppt/media/image61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4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E46C61-8A75-4C28-82C2-9FD1B7140C7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1D244A-A1EA-49C0-8B2D-280001A23DC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E0B081-32B3-4485-8271-1FC8D759717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032AEA-6613-49F5-8577-C22640C38DC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971019-B3AC-42CF-922B-D58B62212CE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1377A5-17CE-4E3F-B3D5-E231DFC4674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D937A8-6241-405F-9CD7-995B0F87B46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F93753-B71E-4C41-BEC1-011F2F1E8CE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A52D09-DC52-47FD-B944-AAA14A13D44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746D75-8537-4BA6-8AB6-116C46DD7F0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E61DAA-6549-4F6C-93BD-449FDAEEFC7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C1BEB6-2335-4E05-A062-04E3E53B8EB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92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3C93504-FC0E-4129-A84E-BA9FEA04C91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image" Target="../media/image71.png"/><Relationship Id="rId3" Type="http://schemas.openxmlformats.org/officeDocument/2006/relationships/image" Target="../media/image72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240" cy="2822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680" cy="201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376" name="Прямоугольник 5"/>
          <p:cNvSpPr/>
          <p:nvPr/>
        </p:nvSpPr>
        <p:spPr>
          <a:xfrm>
            <a:off x="1640880" y="458892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77" name="Изображение 40"/>
          <p:cNvSpPr/>
          <p:nvPr/>
        </p:nvSpPr>
        <p:spPr>
          <a:xfrm>
            <a:off x="867240" y="3587040"/>
            <a:ext cx="248040" cy="2480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520" cy="1124640"/>
          </a:xfrm>
          <a:prstGeom prst="rect">
            <a:avLst/>
          </a:prstGeom>
          <a:ln w="0">
            <a:noFill/>
          </a:ln>
        </p:spPr>
      </p:pic>
      <p:sp>
        <p:nvSpPr>
          <p:cNvPr id="379" name=""/>
          <p:cNvSpPr/>
          <p:nvPr/>
        </p:nvSpPr>
        <p:spPr>
          <a:xfrm>
            <a:off x="466200" y="1728360"/>
            <a:ext cx="4730760" cy="101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1439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2024-08-28T10:18:29Z</dcterms:modified>
  <cp:revision>102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